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402" r:id="rId3"/>
    <p:sldId id="383" r:id="rId4"/>
    <p:sldId id="382" r:id="rId5"/>
    <p:sldId id="385"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9" r:id="rId20"/>
    <p:sldId id="400" r:id="rId21"/>
    <p:sldId id="393" r:id="rId22"/>
    <p:sldId id="401" r:id="rId23"/>
    <p:sldId id="403" r:id="rId24"/>
    <p:sldId id="384" r:id="rId25"/>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varScale="1">
        <p:scale>
          <a:sx n="93" d="100"/>
          <a:sy n="93" d="100"/>
        </p:scale>
        <p:origin x="216"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実験は大角度スケールの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521213" y="185077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4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1323"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1323"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5274183" y="3429000"/>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156966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の偏光には宇宙の進化に関わる情報が刻まれている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4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4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1569660"/>
              </a:xfrm>
              <a:prstGeom prst="rect">
                <a:avLst/>
              </a:prstGeom>
              <a:blipFill>
                <a:blip r:embed="rId3"/>
                <a:stretch>
                  <a:fillRect l="-1373" t="-4000" r="-229" b="-54400"/>
                </a:stretch>
              </a:blipFill>
            </p:spPr>
            <p:txBody>
              <a:bodyPr/>
              <a:lstStyle/>
              <a:p>
                <a:r>
                  <a:rPr lang="ja-ES" altLang="en-US">
                    <a:noFill/>
                  </a:rPr>
                  <a:t> </a:t>
                </a:r>
              </a:p>
            </p:txBody>
          </p:sp>
        </mc:Fallback>
      </mc:AlternateContent>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302010"/>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2998</TotalTime>
  <Words>853</Words>
  <Application>Microsoft Macintosh PowerPoint</Application>
  <PresentationFormat>ワイド画面</PresentationFormat>
  <Paragraphs>328</Paragraphs>
  <Slides>24</Slides>
  <Notes>19</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偏光Eモードと角度スケール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CMB</vt:lpstr>
      <vt:lpstr>   偏光Bモードと角度スケール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102</cp:revision>
  <dcterms:created xsi:type="dcterms:W3CDTF">2025-01-26T06:27:01Z</dcterms:created>
  <dcterms:modified xsi:type="dcterms:W3CDTF">2025-01-28T08:25:06Z</dcterms:modified>
</cp:coreProperties>
</file>